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reyvik V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Chanseyha He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King Ve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ophat sie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Piset N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atan Bunt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ophea Ph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Makara P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Makara Pin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amoun O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ChitChhanut Na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Kravann Yor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Ream Ko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inat Le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reypov H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okny N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erey Ph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Phana Kheu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Chandy Sr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ophea Soph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eyla S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Phalla Suo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Mary S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Vicheka H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ophy Meu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Ranit R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Sokkeurn Le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ertificate_Darika K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